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nhk.or.jp/school/sougou/q/" TargetMode="External"/><Relationship Id="rId3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哲学対話〜ウソついてもいい？〜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215" sz="10800"/>
            </a:lvl1pPr>
          </a:lstStyle>
          <a:p>
            <a:pPr/>
            <a:r>
              <a:t>哲学対話〜ウソついてもいい？〜</a:t>
            </a:r>
          </a:p>
        </p:txBody>
      </p:sp>
      <p:sp>
        <p:nvSpPr>
          <p:cNvPr id="152" name="いいウソ・わるいウソってあるのかな？"/>
          <p:cNvSpPr txBox="1"/>
          <p:nvPr>
            <p:ph type="subTitle" sz="quarter" idx="1"/>
          </p:nvPr>
        </p:nvSpPr>
        <p:spPr>
          <a:xfrm>
            <a:off x="1206500" y="8428765"/>
            <a:ext cx="21971000" cy="1905001"/>
          </a:xfrm>
          <a:prstGeom prst="rect">
            <a:avLst/>
          </a:prstGeom>
        </p:spPr>
        <p:txBody>
          <a:bodyPr/>
          <a:lstStyle>
            <a:lvl1pPr>
              <a:defRPr sz="6200"/>
            </a:lvl1pPr>
          </a:lstStyle>
          <a:p>
            <a:pPr/>
            <a:r>
              <a:t>いいウソ・わるいウソってあるのかな？</a:t>
            </a:r>
          </a:p>
        </p:txBody>
      </p:sp>
      <p:pic>
        <p:nvPicPr>
          <p:cNvPr id="153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822774" y="582237"/>
            <a:ext cx="4088458" cy="48624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うそって ついていい？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/>
          <a:p>
            <a:pPr/>
            <a:r>
              <a:t>うそって　ついていい？❓</a:t>
            </a:r>
          </a:p>
        </p:txBody>
      </p:sp>
      <p:sp>
        <p:nvSpPr>
          <p:cNvPr id="156" name="テキスト"/>
          <p:cNvSpPr txBox="1"/>
          <p:nvPr/>
        </p:nvSpPr>
        <p:spPr>
          <a:xfrm>
            <a:off x="11323994" y="3509684"/>
            <a:ext cx="3216657" cy="8890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6200"/>
            </a:pPr>
          </a:p>
        </p:txBody>
      </p:sp>
      <p:sp>
        <p:nvSpPr>
          <p:cNvPr id="157" name="四角形"/>
          <p:cNvSpPr/>
          <p:nvPr/>
        </p:nvSpPr>
        <p:spPr>
          <a:xfrm>
            <a:off x="5288116" y="4835066"/>
            <a:ext cx="18479750" cy="350732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8" name="理由は"/>
          <p:cNvSpPr txBox="1"/>
          <p:nvPr/>
        </p:nvSpPr>
        <p:spPr>
          <a:xfrm>
            <a:off x="1388722" y="11065105"/>
            <a:ext cx="19431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理由は</a:t>
            </a:r>
          </a:p>
        </p:txBody>
      </p:sp>
      <p:sp>
        <p:nvSpPr>
          <p:cNvPr id="159" name="四角形"/>
          <p:cNvSpPr/>
          <p:nvPr/>
        </p:nvSpPr>
        <p:spPr>
          <a:xfrm>
            <a:off x="5569385" y="9961112"/>
            <a:ext cx="18479750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0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どの意見は納得？"/>
          <p:cNvSpPr txBox="1"/>
          <p:nvPr>
            <p:ph type="title"/>
          </p:nvPr>
        </p:nvSpPr>
        <p:spPr>
          <a:xfrm>
            <a:off x="863596" y="304800"/>
            <a:ext cx="17599029" cy="2331443"/>
          </a:xfrm>
          <a:prstGeom prst="rect">
            <a:avLst/>
          </a:prstGeom>
        </p:spPr>
        <p:txBody>
          <a:bodyPr/>
          <a:lstStyle/>
          <a:p>
            <a:pPr/>
            <a:r>
              <a:t>どの意見は納得？</a:t>
            </a:r>
          </a:p>
        </p:txBody>
      </p:sp>
      <p:graphicFrame>
        <p:nvGraphicFramePr>
          <p:cNvPr id="163" name="表1"/>
          <p:cNvGraphicFramePr/>
          <p:nvPr/>
        </p:nvGraphicFramePr>
        <p:xfrm>
          <a:off x="1206498" y="2730500"/>
          <a:ext cx="21971004" cy="8255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979152"/>
                <a:gridCol w="10979152"/>
              </a:tblGrid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意見①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◎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意見②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意見③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意見④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意見⑤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意見⑥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意見⑧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意見⑨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意見⑩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64" name="めっちゃ納得：◎ まあ納得：○ うーん：△ AI：⭐︎"/>
          <p:cNvSpPr txBox="1"/>
          <p:nvPr/>
        </p:nvSpPr>
        <p:spPr>
          <a:xfrm>
            <a:off x="7338248" y="12270332"/>
            <a:ext cx="15301947" cy="1087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めっちゃ納得：◎ まあ納得：○ うーん：△　AI：⭐︎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みてみよう"/>
          <p:cNvSpPr txBox="1"/>
          <p:nvPr>
            <p:ph type="title"/>
          </p:nvPr>
        </p:nvSpPr>
        <p:spPr>
          <a:xfrm>
            <a:off x="1054096" y="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みてみよう</a:t>
            </a:r>
          </a:p>
        </p:txBody>
      </p:sp>
      <p:pic>
        <p:nvPicPr>
          <p:cNvPr id="167" name="スクリーンショット 2020-07-07 21.16.01.png" descr="スクリーンショット 2020-07-07 21.16.01.pn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5470" y="4695163"/>
            <a:ext cx="8910530" cy="72570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うそについて考えてみよう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</a:p>
          <a:p>
            <a:pPr/>
            <a:r>
              <a:t>うそについて考えてみよう</a:t>
            </a:r>
          </a:p>
        </p:txBody>
      </p:sp>
      <p:sp>
        <p:nvSpPr>
          <p:cNvPr id="170" name="四角形"/>
          <p:cNvSpPr/>
          <p:nvPr/>
        </p:nvSpPr>
        <p:spPr>
          <a:xfrm>
            <a:off x="8268885" y="5143500"/>
            <a:ext cx="14058958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1" name="四角形"/>
          <p:cNvSpPr/>
          <p:nvPr/>
        </p:nvSpPr>
        <p:spPr>
          <a:xfrm>
            <a:off x="6808569" y="9097350"/>
            <a:ext cx="16386613" cy="2831357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2" name="ウソがなくなったら？"/>
          <p:cNvSpPr txBox="1"/>
          <p:nvPr/>
        </p:nvSpPr>
        <p:spPr>
          <a:xfrm>
            <a:off x="198402" y="10356239"/>
            <a:ext cx="62103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ウソがなくなったら？</a:t>
            </a:r>
          </a:p>
        </p:txBody>
      </p:sp>
      <p:sp>
        <p:nvSpPr>
          <p:cNvPr id="173" name="今まで…"/>
          <p:cNvSpPr txBox="1"/>
          <p:nvPr/>
        </p:nvSpPr>
        <p:spPr>
          <a:xfrm>
            <a:off x="672337" y="5491108"/>
            <a:ext cx="6801613" cy="2136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今まで</a:t>
            </a:r>
          </a:p>
          <a:p>
            <a:pPr/>
            <a:r>
              <a:t>ウソをついたことある？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うそって ついていい？"/>
          <p:cNvSpPr txBox="1"/>
          <p:nvPr/>
        </p:nvSpPr>
        <p:spPr>
          <a:xfrm>
            <a:off x="2941257" y="932705"/>
            <a:ext cx="12190858" cy="1212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700"/>
            </a:lvl1pPr>
          </a:lstStyle>
          <a:p>
            <a:pPr/>
            <a:r>
              <a:t>うそって　ついていい？</a:t>
            </a:r>
          </a:p>
        </p:txBody>
      </p:sp>
      <p:sp>
        <p:nvSpPr>
          <p:cNvPr id="176" name="四角形"/>
          <p:cNvSpPr/>
          <p:nvPr/>
        </p:nvSpPr>
        <p:spPr>
          <a:xfrm>
            <a:off x="2718637" y="4482343"/>
            <a:ext cx="19399770" cy="475131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